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5" autoAdjust="0"/>
  </p:normalViewPr>
  <p:slideViewPr>
    <p:cSldViewPr>
      <p:cViewPr varScale="1">
        <p:scale>
          <a:sx n="78" d="100"/>
          <a:sy n="78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55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16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88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51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66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55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99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17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1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1577-CA20-4773-B6B0-F9A974D3CF3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1B05A-ABE3-4AD8-B275-79312B2CC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48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80920" cy="2448271"/>
          </a:xfrm>
        </p:spPr>
        <p:txBody>
          <a:bodyPr>
            <a:normAutofit fontScale="90000"/>
          </a:bodyPr>
          <a:lstStyle/>
          <a:p>
            <a:r>
              <a:rPr lang="ru-RU" dirty="0"/>
              <a:t>Возможности МСОКО в ГИС «ЭО»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повышении эффективности управления образовательным </a:t>
            </a:r>
            <a:r>
              <a:rPr lang="ru-RU" dirty="0" smtClean="0"/>
              <a:t>процессом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зам.директора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МОУ «СОШ № 10» г. Ухта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Белоголова Е.Н., </a:t>
            </a:r>
            <a:r>
              <a:rPr lang="ru-RU" dirty="0" err="1" smtClean="0">
                <a:solidFill>
                  <a:schemeClr val="tx1"/>
                </a:solidFill>
              </a:rPr>
              <a:t>Рейтман</a:t>
            </a:r>
            <a:r>
              <a:rPr lang="ru-RU" dirty="0" smtClean="0">
                <a:solidFill>
                  <a:schemeClr val="tx1"/>
                </a:solidFill>
              </a:rPr>
              <a:t> И.Ю.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6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7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 «ЭО» Сетевой город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система.</a:t>
            </a:r>
          </a:p>
        </p:txBody>
      </p:sp>
      <p:pic>
        <p:nvPicPr>
          <p:cNvPr id="4" name="Объект 3" descr="C:\Users\Belogolov\Desktop\Снимок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8229600" cy="203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7023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Решаемые задачи руководства 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отчетности для органов управления образованием;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 сведениям о сотрудниках, учащихся, родителях;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движения учащихся;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расписания уроков, школьных и классных мероприятий;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получение и анализ информации об учебном процессе для принятия управленческих решений;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собственных отчетов.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664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Отчеты, МСОКО</a:t>
            </a:r>
            <a:endParaRPr lang="ru-RU" dirty="0"/>
          </a:p>
        </p:txBody>
      </p:sp>
      <p:pic>
        <p:nvPicPr>
          <p:cNvPr id="1026" name="Picture 2" descr="C:\Users\zavuch-2\Desktop\Снимок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68" y="1772816"/>
            <a:ext cx="907593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07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Многоуровневая система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zavuch-2\Desktop\Снимок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036496" cy="321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680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79"/>
            <a:ext cx="8429652" cy="674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9644098" cy="1007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4284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8074" y="-1123202"/>
            <a:ext cx="9061709" cy="724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46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Возможности МСОКО в ГИС «ЭО»  в повышении эффективности управления образовательным процессом</vt:lpstr>
      <vt:lpstr>ГИС «ЭО» Сетевой город –  комплексная информационная система.</vt:lpstr>
      <vt:lpstr>  Решаемые задачи руководства  образовательной организации: </vt:lpstr>
      <vt:lpstr>Отчеты, МСОКО</vt:lpstr>
      <vt:lpstr>Многоуровневая система  оценки качества образования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МСОКО в ГИС «ЭО»  в повышении эффективности управления образовательным процессом</dc:title>
  <dc:creator>Белоголова Е.Н.</dc:creator>
  <cp:lastModifiedBy>комп 1</cp:lastModifiedBy>
  <cp:revision>7</cp:revision>
  <dcterms:created xsi:type="dcterms:W3CDTF">2015-03-12T09:28:11Z</dcterms:created>
  <dcterms:modified xsi:type="dcterms:W3CDTF">2015-12-07T12:41:31Z</dcterms:modified>
</cp:coreProperties>
</file>